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684076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i="1" spc="7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Родительское собрание во второй младшей группе на тему:  «Развитие речи младших дошкольников</a:t>
            </a:r>
            <a:r>
              <a:rPr lang="ru-RU" sz="3200" b="1" i="1" spc="7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b="1" i="1" spc="7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Цель</a:t>
            </a:r>
            <a:r>
              <a:rPr lang="ru-RU" sz="2000" b="1" i="1" spc="7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Раскрытие значения речи </a:t>
            </a:r>
            <a:endParaRPr lang="ru-RU" sz="2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во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всестороннем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развитии</a:t>
            </a:r>
          </a:p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личности ребёнка.</a:t>
            </a: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941568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Словесная игра «Почемучка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Определить, из каких слов состоят слова: самосвал, пылесос, самолёт, мясорубка, сороконожка, босоножка, соковыжималка, листопад, снегопад,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пешеход, самокат.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93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581528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 родительского собрания:</a:t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родители задают вопросы на уточнение;</a:t>
            </a:r>
            <a:br>
              <a:rPr lang="ru-RU" sz="31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проводится рефлексия: родители высказывают свое отношение к рекомендациям воспитателя, насколько полезным был материал, представленный на собрании.</a:t>
            </a:r>
            <a:br>
              <a:rPr lang="ru-RU" sz="31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1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56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1683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85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74168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i="1" spc="7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4000" b="1" i="1" spc="7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4000" b="1" i="1" spc="7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емного </a:t>
            </a:r>
            <a:r>
              <a:rPr lang="ru-RU" sz="4000" b="1" i="1" spc="7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науки»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Речь - форма общения. В дошкольном возрасте она развивается по двум взаимосвязанным направлениям:</a:t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речь ребёнка совершенствуется в процессе общения со взрослыми и сверстниками;</a:t>
            </a:r>
            <a:br>
              <a:rPr lang="ru-RU" sz="32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речь становится основной перестройки мыслительных процессов и превращается в орудие мышления.</a:t>
            </a:r>
            <a:endParaRPr lang="ru-RU" sz="2800" i="1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764704"/>
            <a:ext cx="66247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речевого развития детей:</a:t>
            </a:r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овладение нормами и правилами родного языка, определёнными для каждого возраста;</a:t>
            </a:r>
            <a:br>
              <a:rPr lang="ru-RU" sz="32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развитие у детей коммуникативных способностей (способности общаться).</a:t>
            </a:r>
            <a:endParaRPr lang="ru-RU" sz="2800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20688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Чему должен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научиться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ребенок? 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Какие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 развития речи решаются на протяжении всего дошкольного возраста? </a:t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звуковой культуры речи.</a:t>
            </a:r>
            <a:br>
              <a:rPr lang="ru-RU" sz="32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Обогащение словарного запаса.</a:t>
            </a:r>
            <a:br>
              <a:rPr lang="ru-RU" sz="32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грамматического строя речи.</a:t>
            </a:r>
            <a:br>
              <a:rPr lang="ru-RU" sz="32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Обучение рассказыванию, связной речи.</a:t>
            </a:r>
            <a:br>
              <a:rPr lang="ru-RU" sz="32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Развитие выразительности речи.</a:t>
            </a:r>
            <a:endParaRPr lang="ru-RU" sz="2800" i="1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5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Станция «Творческая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3600" i="1" u="sng" dirty="0">
                <a:solidFill>
                  <a:srgbClr val="002060"/>
                </a:solidFill>
              </a:rPr>
              <a:t>Подберите </a:t>
            </a:r>
            <a:r>
              <a:rPr lang="ru-RU" sz="3600" i="1" u="sng" dirty="0" smtClean="0">
                <a:solidFill>
                  <a:srgbClr val="002060"/>
                </a:solidFill>
              </a:rPr>
              <a:t>прилагательное </a:t>
            </a:r>
            <a:r>
              <a:rPr lang="ru-RU" sz="3600" i="1" u="sng" dirty="0">
                <a:solidFill>
                  <a:srgbClr val="002060"/>
                </a:solidFill>
              </a:rPr>
              <a:t>к </a:t>
            </a:r>
            <a:r>
              <a:rPr lang="ru-RU" sz="3600" i="1" u="sng" dirty="0" smtClean="0">
                <a:solidFill>
                  <a:srgbClr val="002060"/>
                </a:solidFill>
              </a:rPr>
              <a:t>слову:</a:t>
            </a:r>
            <a:r>
              <a:rPr lang="ru-RU" sz="3600" i="1" u="sng" dirty="0">
                <a:solidFill>
                  <a:srgbClr val="002060"/>
                </a:solidFill>
              </a:rPr>
              <a:t/>
            </a:r>
            <a:br>
              <a:rPr lang="ru-RU" sz="3600" i="1" u="sng" dirty="0">
                <a:solidFill>
                  <a:srgbClr val="002060"/>
                </a:solidFill>
              </a:rPr>
            </a:br>
            <a:endParaRPr lang="ru-RU" i="1" u="sng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evakuatorspb-deshevo-i-bystro.ru/evakuator-spb-deshevo-i-byst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77" y="4744858"/>
            <a:ext cx="131244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aVpQarHi2S4/TbWnFVC52DI/AAAAAAAAACM/9tBBLxcZpE0/s1600/tree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349" y="3438857"/>
            <a:ext cx="2308548" cy="261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0.liveinternet.ru/images/attach/c/0/121/169/121169744_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24" y="3645024"/>
            <a:ext cx="2097058" cy="185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rabo.ru/picco/veter-veter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10" y="1670622"/>
            <a:ext cx="3100135" cy="20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vushka.edusite.ru/images/tuchk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76" y="1790395"/>
            <a:ext cx="2550982" cy="21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1.liveinternet.ru/images/attach/c/7/96/420/96420435_large_ptichka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32" y="2358041"/>
            <a:ext cx="1736730" cy="13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5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04856" cy="72008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+mn-lt"/>
              </a:rPr>
              <a:t>Станция «Сказочная</a:t>
            </a:r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»</a:t>
            </a:r>
            <a:r>
              <a:rPr lang="ru-RU" sz="3600" b="1" i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+mn-lt"/>
              </a:rPr>
            </a:br>
            <a:r>
              <a:rPr lang="ru-RU" sz="2800" i="1" u="sng" dirty="0" smtClean="0">
                <a:solidFill>
                  <a:srgbClr val="002060"/>
                </a:solidFill>
                <a:latin typeface="+mn-lt"/>
              </a:rPr>
              <a:t>«Догадаться</a:t>
            </a:r>
            <a:r>
              <a:rPr lang="ru-RU" sz="2800" i="1" u="sng" dirty="0">
                <a:solidFill>
                  <a:srgbClr val="002060"/>
                </a:solidFill>
                <a:latin typeface="+mn-lt"/>
              </a:rPr>
              <a:t>, кто из сказочных героев мог бы так о себе </a:t>
            </a:r>
            <a:r>
              <a:rPr lang="ru-RU" sz="2800" i="1" u="sng" dirty="0" smtClean="0">
                <a:solidFill>
                  <a:srgbClr val="002060"/>
                </a:solidFill>
                <a:latin typeface="+mn-lt"/>
              </a:rPr>
              <a:t>сказать?!»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pic>
        <p:nvPicPr>
          <p:cNvPr id="2052" name="Picture 4" descr="http://irbitteatr.ru/files/kolob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4341" r="3779" b="5838"/>
          <a:stretch/>
        </p:blipFill>
        <p:spPr bwMode="auto">
          <a:xfrm>
            <a:off x="1475656" y="1714181"/>
            <a:ext cx="2304256" cy="226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rikky.ru/wp-content/blogs.dir/1/files/2013/11/rep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t="18924" r="5188" b="4111"/>
          <a:stretch/>
        </p:blipFill>
        <p:spPr bwMode="auto">
          <a:xfrm>
            <a:off x="4317248" y="1714181"/>
            <a:ext cx="3501096" cy="226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ontent.schools.by/sad41zhlobin/library/zai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97" y="4118080"/>
            <a:ext cx="2117372" cy="21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1skaz.ru/images/russkaya-skazka-kurochka-rya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0" r="5747"/>
          <a:stretch/>
        </p:blipFill>
        <p:spPr bwMode="auto">
          <a:xfrm>
            <a:off x="4779615" y="4118080"/>
            <a:ext cx="3680817" cy="252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52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424936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Станция «Наши руки не знают скуки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b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i="1" u="sng" dirty="0">
                <a:solidFill>
                  <a:srgbClr val="002060"/>
                </a:solidFill>
                <a:latin typeface="+mn-lt"/>
              </a:rPr>
              <a:t>Тренировка движений пальчиков и кистей рук является мощным средством развития мышления ребенка.</a:t>
            </a:r>
          </a:p>
        </p:txBody>
      </p:sp>
      <p:pic>
        <p:nvPicPr>
          <p:cNvPr id="1026" name="Picture 2" descr="Картинки по запросу картинка игры с пальчик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68" y="2132856"/>
            <a:ext cx="352946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картинка игры с пальчикам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3024"/>
          <a:stretch/>
        </p:blipFill>
        <p:spPr bwMode="auto">
          <a:xfrm>
            <a:off x="4843392" y="3086273"/>
            <a:ext cx="3538364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517632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Речевая игра «Вьюга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>(педагог показывает картинку, на которой нарисована вьюга)</a:t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>«Вьюга начинается» - дети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произносят «У-У-У…»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Речевая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«Насос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>Педагог предлагает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«накачать»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насосом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>велосипедные шины. Дети, подражая действию насоса, произносят звук «С-С-С…».</a:t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7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2936"/>
            <a:ext cx="9036496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Чистоговорки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2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мама варит суп  (</a:t>
            </a:r>
            <a:r>
              <a:rPr lang="ru-RU" sz="22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П.)</a:t>
            </a:r>
            <a:b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БЫ, бы, бы – идёт дым из трубы. (</a:t>
            </a:r>
            <a:r>
              <a:rPr lang="ru-RU" sz="22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Б)</a:t>
            </a:r>
            <a:b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«Бублик, баранку, батон и буханку</a:t>
            </a:r>
            <a:b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Пекарь из теста испёк спозаранку». (</a:t>
            </a:r>
            <a:r>
              <a:rPr lang="ru-RU" sz="22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П-б)</a:t>
            </a:r>
            <a:b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2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2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22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есть иголки у ежа».</a:t>
            </a:r>
            <a:b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2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Жу-жу-жу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молоко дадим ежу».</a:t>
            </a:r>
            <a:b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«Лежит ёжик у ёлки, у ежа иголки».</a:t>
            </a:r>
            <a:b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200" b="1" i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Лю-лю-лю</a:t>
            </a: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маму я люблю».</a:t>
            </a:r>
            <a:b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«Ли-ли-ли – кашу посоли».</a:t>
            </a:r>
            <a:b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«Ель-ель-ель, весной капает капель».</a:t>
            </a:r>
            <a:r>
              <a:rPr lang="ru-RU" sz="49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304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105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Станция «Творческая» Подберите прилагательное к слову: </vt:lpstr>
      <vt:lpstr>Станция «Сказочная» «Догадаться, кто из сказочных героев мог бы так о себе сказать?!» </vt:lpstr>
      <vt:lpstr>Станция «Наши руки не знают скуки» Тренировка движений пальчиков и кистей рук является мощным средством развития мышления ребенка.</vt:lpstr>
      <vt:lpstr>Речевая игра «Вьюга» (педагог показывает картинку, на которой нарисована вьюга) «Вьюга начинается» - дети произносят «У-У-У…» Речевая игра «Насос» Педагог предлагает «накачать» насосом велосипедные шины. Дети, подражая действию насоса, произносят звук «С-С-С…». </vt:lpstr>
      <vt:lpstr>Чистоговорки: Уп, уп, уп – мама варит суп  (зв. П.) БЫ, бы, бы – идёт дым из трубы. (зв. Б) «Бублик, баранку, батон и буханку Пекарь из теста испёк спозаранку». (зв. П-б) «Жа- жа –жа, есть иголки у ежа». «Жу-жу-жу молоко дадим ежу». «Лежит ёжик у ёлки, у ежа иголки». «Лю-лю-лю – маму я люблю». «Ли-ли-ли – кашу посоли». «Ель-ель-ель, весной капает капель». </vt:lpstr>
      <vt:lpstr>Словесная игра «Почемучка» Определить, из каких слов состоят слова: самосвал, пылесос, самолёт, мясорубка, сороконожка, босоножка, соковыжималка, листопад, снегопад, пешеход, самокат.  </vt:lpstr>
      <vt:lpstr>Итог родительского собрания: - родители задают вопросы на уточнение; - проводится рефлексия: родители высказывают свое отношение к рекомендациям воспитателя, насколько полезным был материал, представленный на собрании.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Ольга</cp:lastModifiedBy>
  <cp:revision>39</cp:revision>
  <dcterms:created xsi:type="dcterms:W3CDTF">2013-07-29T17:42:42Z</dcterms:created>
  <dcterms:modified xsi:type="dcterms:W3CDTF">2020-12-15T19:54:05Z</dcterms:modified>
</cp:coreProperties>
</file>