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6" r:id="rId3"/>
    <p:sldId id="298" r:id="rId4"/>
    <p:sldId id="297" r:id="rId5"/>
    <p:sldId id="299" r:id="rId6"/>
    <p:sldId id="301" r:id="rId7"/>
    <p:sldId id="302" r:id="rId8"/>
    <p:sldId id="300" r:id="rId9"/>
    <p:sldId id="304" r:id="rId10"/>
    <p:sldId id="303" r:id="rId11"/>
    <p:sldId id="305" r:id="rId12"/>
    <p:sldId id="306" r:id="rId13"/>
    <p:sldId id="308" r:id="rId14"/>
    <p:sldId id="307" r:id="rId15"/>
    <p:sldId id="284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6" autoAdjust="0"/>
    <p:restoredTop sz="97905" autoAdjust="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7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07EBC-8594-4B39-B3D1-E7D8B8B57BDB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5D336-54B2-4D3F-B0E1-A0A18F23CF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710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90788-74D7-4981-8764-B78702342FA0}" type="datetimeFigureOut">
              <a:rPr lang="ru-RU"/>
              <a:pPr>
                <a:defRPr/>
              </a:pPr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B7DAC-5203-45C3-89AA-CB23AFC48E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0B128-6808-4AE3-A45A-607BCC63851C}" type="datetimeFigureOut">
              <a:rPr lang="ru-RU"/>
              <a:pPr>
                <a:defRPr/>
              </a:pPr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91C8A-FD3E-436E-923C-063CFCD943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D4422-E724-4E3F-A415-1E899E50019C}" type="datetimeFigureOut">
              <a:rPr lang="ru-RU"/>
              <a:pPr>
                <a:defRPr/>
              </a:pPr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62C4A-5814-4AFA-ADAD-EB10C2F498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00B7-98C0-4375-848B-13E6151B5ECB}" type="datetimeFigureOut">
              <a:rPr lang="ru-RU"/>
              <a:pPr>
                <a:defRPr/>
              </a:pPr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256BD-5276-4384-899F-CA1103F9BE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7BD57-0BA5-4C91-91BB-345168248022}" type="datetimeFigureOut">
              <a:rPr lang="ru-RU"/>
              <a:pPr>
                <a:defRPr/>
              </a:pPr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29BC6-C5A6-4354-8B9C-9A06FA45D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051AB-BC65-44C2-B9F5-D3DEFC632659}" type="datetimeFigureOut">
              <a:rPr lang="ru-RU"/>
              <a:pPr>
                <a:defRPr/>
              </a:pPr>
              <a:t>11.10.2020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CA053-A05E-44EB-B6A5-97E65E1230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CB4D3-A767-4571-AD34-8089AF472C78}" type="datetimeFigureOut">
              <a:rPr lang="ru-RU"/>
              <a:pPr>
                <a:defRPr/>
              </a:pPr>
              <a:t>11.10.2020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A9094-0206-4B9D-B601-F8217711C9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BF643-4391-43E9-98CF-B4D5BD7CB14A}" type="datetimeFigureOut">
              <a:rPr lang="ru-RU"/>
              <a:pPr>
                <a:defRPr/>
              </a:pPr>
              <a:t>11.10.2020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CA243-7FC0-41B1-853E-84218BD2BF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5B7BF-6B24-4268-9E38-78F22726CAD3}" type="datetimeFigureOut">
              <a:rPr lang="ru-RU"/>
              <a:pPr>
                <a:defRPr/>
              </a:pPr>
              <a:t>11.10.2020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55DBD-30E0-4B3B-A2A9-2A3C49867A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D6B5B-30AC-47F9-9DA1-440647C4FE5E}" type="datetimeFigureOut">
              <a:rPr lang="ru-RU"/>
              <a:pPr>
                <a:defRPr/>
              </a:pPr>
              <a:t>11.10.2020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A4D9A-EB28-4FFB-AFBF-EA5C25C5E0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FFF4-49EB-4B57-A4E3-FCADDF1D13F2}" type="datetimeFigureOut">
              <a:rPr lang="ru-RU"/>
              <a:pPr>
                <a:defRPr/>
              </a:pPr>
              <a:t>11.10.2020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80786-BB7E-489B-8AC9-0EBE9061B2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154F2A-EC28-4A20-9575-4BCCA8A165E2}" type="datetimeFigureOut">
              <a:rPr lang="ru-RU"/>
              <a:pPr>
                <a:defRPr/>
              </a:pPr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CADE3B-15FB-4D78-95BA-90F68B17E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31640" y="3501008"/>
            <a:ext cx="7358063" cy="1470025"/>
          </a:xfrm>
        </p:spPr>
        <p:txBody>
          <a:bodyPr/>
          <a:lstStyle/>
          <a:p>
            <a:pPr algn="r"/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             </a:t>
            </a: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                         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endParaRPr lang="ru-RU" sz="3200" b="1" i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5500702"/>
            <a:ext cx="1935163" cy="396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3573016"/>
            <a:ext cx="65527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Вот и стали мы на</a:t>
            </a:r>
          </a:p>
          <a:p>
            <a:pPr algn="ctr"/>
            <a:r>
              <a:rPr lang="ru-RU" sz="40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год взрослее</a:t>
            </a:r>
            <a:r>
              <a:rPr lang="ru-RU" sz="40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83768" y="1785926"/>
            <a:ext cx="4104456" cy="4941168"/>
          </a:xfrm>
        </p:spPr>
        <p:txBody>
          <a:bodyPr/>
          <a:lstStyle/>
          <a:p>
            <a:endParaRPr lang="ru-RU" sz="1800" b="1" i="1" dirty="0" smtClean="0">
              <a:solidFill>
                <a:srgbClr val="66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" y="262841"/>
            <a:ext cx="4262945" cy="319720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794" y="326784"/>
            <a:ext cx="4177686" cy="31332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" y="3611368"/>
            <a:ext cx="4154301" cy="31157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65" y="3611368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62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4013"/>
            <a:ext cx="4032448" cy="302433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83768" y="1785926"/>
            <a:ext cx="4104456" cy="4941168"/>
          </a:xfrm>
        </p:spPr>
        <p:txBody>
          <a:bodyPr/>
          <a:lstStyle/>
          <a:p>
            <a:endParaRPr lang="ru-RU" sz="1800" b="1" i="1" dirty="0" smtClean="0">
              <a:solidFill>
                <a:srgbClr val="66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454013"/>
            <a:ext cx="4065066" cy="3048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9" y="3601671"/>
            <a:ext cx="4211960" cy="3158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66" y="3682680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85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8" y="396644"/>
            <a:ext cx="3810961" cy="285822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83768" y="1785926"/>
            <a:ext cx="4104456" cy="4941168"/>
          </a:xfrm>
        </p:spPr>
        <p:txBody>
          <a:bodyPr/>
          <a:lstStyle/>
          <a:p>
            <a:endParaRPr lang="ru-RU" sz="1800" b="1" i="1" dirty="0" smtClean="0">
              <a:solidFill>
                <a:srgbClr val="66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7" y="3559186"/>
            <a:ext cx="4020398" cy="30152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3313" y="1175892"/>
            <a:ext cx="6169820" cy="462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68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8128" y="995430"/>
            <a:ext cx="6610146" cy="495761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3687115">
            <a:off x="2483768" y="1785926"/>
            <a:ext cx="4104456" cy="4941168"/>
          </a:xfrm>
        </p:spPr>
        <p:txBody>
          <a:bodyPr/>
          <a:lstStyle/>
          <a:p>
            <a:endParaRPr lang="ru-RU" sz="1800" b="1" i="1" dirty="0" smtClean="0">
              <a:solidFill>
                <a:srgbClr val="66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01" y="169162"/>
            <a:ext cx="4221437" cy="31660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3461302"/>
            <a:ext cx="4392488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7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7752547" cy="581441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83768" y="1785926"/>
            <a:ext cx="4104456" cy="4941168"/>
          </a:xfrm>
        </p:spPr>
        <p:txBody>
          <a:bodyPr/>
          <a:lstStyle/>
          <a:p>
            <a:endParaRPr lang="ru-RU" sz="1800" b="1" i="1" dirty="0" smtClean="0">
              <a:solidFill>
                <a:srgbClr val="66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613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918" y="2500306"/>
            <a:ext cx="5715040" cy="3525831"/>
          </a:xfrm>
        </p:spPr>
        <p:txBody>
          <a:bodyPr/>
          <a:lstStyle/>
          <a:p>
            <a:pPr algn="ctr">
              <a:buNone/>
            </a:pP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85926"/>
            <a:ext cx="6828771" cy="512157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83768" y="1785926"/>
            <a:ext cx="4104456" cy="4941168"/>
          </a:xfrm>
        </p:spPr>
        <p:txBody>
          <a:bodyPr/>
          <a:lstStyle/>
          <a:p>
            <a:endParaRPr lang="ru-RU" sz="1800" b="1" i="1" dirty="0" smtClean="0">
              <a:solidFill>
                <a:srgbClr val="66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4252143" cy="601408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H="1">
            <a:off x="2411760" y="1785926"/>
            <a:ext cx="72008" cy="4941168"/>
          </a:xfrm>
        </p:spPr>
        <p:txBody>
          <a:bodyPr/>
          <a:lstStyle/>
          <a:p>
            <a:endParaRPr lang="ru-RU" sz="1800" b="1" i="1" dirty="0" smtClean="0">
              <a:solidFill>
                <a:srgbClr val="66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672"/>
            <a:ext cx="4356014" cy="601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0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8" y="548680"/>
            <a:ext cx="4342575" cy="599932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H="1">
            <a:off x="2267744" y="1785926"/>
            <a:ext cx="216024" cy="4941168"/>
          </a:xfrm>
        </p:spPr>
        <p:txBody>
          <a:bodyPr/>
          <a:lstStyle/>
          <a:p>
            <a:endParaRPr lang="ru-RU" sz="1800" b="1" i="1" dirty="0" smtClean="0">
              <a:solidFill>
                <a:srgbClr val="66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53" y="548680"/>
            <a:ext cx="4233897" cy="5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84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3" y="1867845"/>
            <a:ext cx="3671487" cy="206521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83768" y="1785926"/>
            <a:ext cx="45719" cy="58749"/>
          </a:xfrm>
        </p:spPr>
        <p:txBody>
          <a:bodyPr/>
          <a:lstStyle/>
          <a:p>
            <a:endParaRPr lang="ru-RU" sz="1800" b="1" i="1" dirty="0" smtClean="0">
              <a:solidFill>
                <a:srgbClr val="66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75900"/>
            <a:ext cx="3672408" cy="48965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4" y="4118391"/>
            <a:ext cx="3538736" cy="2654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394" y="327438"/>
            <a:ext cx="8454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ТАКИМИ МЫ БЫЛИ ГОД НАЗАД</a:t>
            </a:r>
            <a:endParaRPr lang="ru-RU" sz="36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294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1" y="2056512"/>
            <a:ext cx="3168352" cy="422447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83768" y="1785926"/>
            <a:ext cx="72008" cy="130906"/>
          </a:xfrm>
        </p:spPr>
        <p:txBody>
          <a:bodyPr/>
          <a:lstStyle/>
          <a:p>
            <a:endParaRPr lang="ru-RU" sz="1800" b="1" i="1" dirty="0" smtClean="0">
              <a:solidFill>
                <a:srgbClr val="66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191804"/>
            <a:ext cx="5271846" cy="395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12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79" y="279159"/>
            <a:ext cx="4537252" cy="340294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H="1">
            <a:off x="2123728" y="1785926"/>
            <a:ext cx="360040" cy="346930"/>
          </a:xfrm>
        </p:spPr>
        <p:txBody>
          <a:bodyPr/>
          <a:lstStyle/>
          <a:p>
            <a:endParaRPr lang="ru-RU" sz="1800" b="1" i="1" dirty="0" smtClean="0">
              <a:solidFill>
                <a:srgbClr val="66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7" r="14702"/>
          <a:stretch/>
        </p:blipFill>
        <p:spPr>
          <a:xfrm>
            <a:off x="193810" y="3907805"/>
            <a:ext cx="3535091" cy="2794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69785"/>
            <a:ext cx="2199364" cy="29324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75" y="273050"/>
            <a:ext cx="4545399" cy="34090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34" y="3769784"/>
            <a:ext cx="2214121" cy="29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95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05292"/>
            <a:ext cx="6390356" cy="479276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83768" y="1785926"/>
            <a:ext cx="360040" cy="130906"/>
          </a:xfrm>
        </p:spPr>
        <p:txBody>
          <a:bodyPr/>
          <a:lstStyle/>
          <a:p>
            <a:endParaRPr lang="ru-RU" sz="1800" b="1" i="1" dirty="0" smtClean="0">
              <a:solidFill>
                <a:srgbClr val="66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85" y="395744"/>
            <a:ext cx="2747797" cy="2060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" y="419460"/>
            <a:ext cx="3026681" cy="22700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59" y="404675"/>
            <a:ext cx="3026681" cy="22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25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52" y="1946903"/>
            <a:ext cx="4339049" cy="325428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83768" y="1785926"/>
            <a:ext cx="4104456" cy="4941168"/>
          </a:xfrm>
        </p:spPr>
        <p:txBody>
          <a:bodyPr/>
          <a:lstStyle/>
          <a:p>
            <a:endParaRPr lang="ru-RU" sz="1800" b="1" i="1" dirty="0" smtClean="0">
              <a:solidFill>
                <a:srgbClr val="66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476672"/>
            <a:ext cx="9036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А ВОТ КАКИЕ МЫ СЕЙЧАС</a:t>
            </a:r>
            <a:endParaRPr lang="ru-RU" sz="4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0" y="1976378"/>
            <a:ext cx="4299750" cy="322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54830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3023</TotalTime>
  <Words>38</Words>
  <Application>Microsoft Office PowerPoint</Application>
  <PresentationFormat>Экран (4:3)</PresentationFormat>
  <Paragraphs>20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Times New Roman</vt:lpstr>
      <vt:lpstr>Шаблон 2</vt:lpstr>
      <vt:lpstr>                                                 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образовательные технологии и новые образовательные результаты</dc:title>
  <dc:creator>эксперт</dc:creator>
  <cp:lastModifiedBy>ASUS</cp:lastModifiedBy>
  <cp:revision>263</cp:revision>
  <dcterms:created xsi:type="dcterms:W3CDTF">2014-03-11T15:05:37Z</dcterms:created>
  <dcterms:modified xsi:type="dcterms:W3CDTF">2020-10-11T17:12:05Z</dcterms:modified>
</cp:coreProperties>
</file>