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59" r:id="rId6"/>
    <p:sldId id="272" r:id="rId7"/>
    <p:sldId id="261" r:id="rId8"/>
    <p:sldId id="268" r:id="rId9"/>
    <p:sldId id="267" r:id="rId10"/>
    <p:sldId id="273" r:id="rId11"/>
    <p:sldId id="263" r:id="rId12"/>
    <p:sldId id="264" r:id="rId13"/>
    <p:sldId id="265" r:id="rId14"/>
    <p:sldId id="266" r:id="rId15"/>
    <p:sldId id="274" r:id="rId16"/>
    <p:sldId id="269" r:id="rId17"/>
    <p:sldId id="270" r:id="rId18"/>
    <p:sldId id="262" r:id="rId19"/>
    <p:sldId id="277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590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254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3650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1941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66343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7872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9186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09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998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30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27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680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088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13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583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772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179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1910" y="2357846"/>
            <a:ext cx="8915399" cy="1743891"/>
          </a:xfrm>
          <a:effectLst>
            <a:reflection blurRad="6350" stA="50000" endA="300" endPos="90000" dir="5400000" sy="-100000" algn="bl" rotWithShape="0"/>
          </a:effectLst>
        </p:spPr>
        <p:txBody>
          <a:bodyPr/>
          <a:lstStyle/>
          <a:p>
            <a:r>
              <a:rPr lang="ru-RU" b="1" i="1" dirty="0" smtClean="0">
                <a:latin typeface="Arial Black" panose="020B0A04020102020204" pitchFamily="34" charset="0"/>
              </a:rPr>
              <a:t>ПТИЦЫ КРЫМА</a:t>
            </a:r>
            <a:endParaRPr lang="en-US" b="1" i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375196"/>
            <a:ext cx="10384971" cy="617581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20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2046" y="600891"/>
            <a:ext cx="10384971" cy="608729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entury" panose="02040604050505020304" pitchFamily="18" charset="0"/>
              </a:rPr>
              <a:t>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У берегов крымских водоемов селятся водная курочка, погоныш, выпь, кулик-зуёк, ходулочник, кулик-шилоклювка, цапля,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камышовка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.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  На прибрежных скалах, на берегах моря свой комплекс пернатых : баклан хохлатый, нырок,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огарь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, пеганки, чайки, буревестник.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  Зимуют на полуострове, в водах, омывающих его берег, около 30 видов птиц: пеганки, нырковая утка, свиязь, большой баклан, гоголь, чернеть, шилоклювка, чирки, чомга, белолобый гусь, лебеди и другие.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Белый и черный аисты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579" y="1441449"/>
            <a:ext cx="5124450" cy="49724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6821" y="1441450"/>
            <a:ext cx="5143500" cy="497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46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Серебристая чайка (хохотунья)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0949" y="1606730"/>
            <a:ext cx="8673736" cy="4978321"/>
          </a:xfrm>
        </p:spPr>
      </p:pic>
    </p:spTree>
    <p:extLst>
      <p:ext uri="{BB962C8B-B14F-4D97-AF65-F5344CB8AC3E}">
        <p14:creationId xmlns:p14="http://schemas.microsoft.com/office/powerpoint/2010/main" xmlns="" val="2684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Большой баклан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1680" y="1384663"/>
            <a:ext cx="8791303" cy="4990011"/>
          </a:xfrm>
        </p:spPr>
      </p:pic>
    </p:spTree>
    <p:extLst>
      <p:ext uri="{BB962C8B-B14F-4D97-AF65-F5344CB8AC3E}">
        <p14:creationId xmlns:p14="http://schemas.microsoft.com/office/powerpoint/2010/main" xmlns="" val="28975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Лебедь-шипун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7237" y="1515291"/>
            <a:ext cx="9352008" cy="4872446"/>
          </a:xfrm>
        </p:spPr>
      </p:pic>
    </p:spTree>
    <p:extLst>
      <p:ext uri="{BB962C8B-B14F-4D97-AF65-F5344CB8AC3E}">
        <p14:creationId xmlns:p14="http://schemas.microsoft.com/office/powerpoint/2010/main" xmlns="" val="184036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7727" y="748937"/>
            <a:ext cx="10437222" cy="24906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Селится рядом с человеком и гнездится летом более 22 видов птиц. Зимуют вместе с нами королек, зяблик, клест, крапивник, </a:t>
            </a:r>
            <a:r>
              <a:rPr lang="ru-RU" sz="2400" b="1" dirty="0" err="1" smtClean="0">
                <a:solidFill>
                  <a:srgbClr val="7030A0"/>
                </a:solidFill>
                <a:latin typeface="Century" panose="02040604050505020304" pitchFamily="18" charset="0"/>
              </a:rPr>
              <a:t>зарянка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, овсянка, зеленушка, свиристель, снегирь, хохлатый жаворонок, дубонос и другие.</a:t>
            </a:r>
            <a:endParaRPr lang="ru-RU" sz="2400" b="1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0422" y="3239588"/>
            <a:ext cx="10202092" cy="1682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В лесопарках, парках городов селятся более 14 видов : щегол, галка, грач, сорока, ворона, коноплянка, соловей, воробей, зяблик и другие.</a:t>
            </a:r>
            <a:endParaRPr lang="ru-RU" sz="2400" b="1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3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Пестрый дятел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6165" y="0"/>
            <a:ext cx="4488447" cy="6734573"/>
          </a:xfrm>
        </p:spPr>
      </p:pic>
    </p:spTree>
    <p:extLst>
      <p:ext uri="{BB962C8B-B14F-4D97-AF65-F5344CB8AC3E}">
        <p14:creationId xmlns:p14="http://schemas.microsoft.com/office/powerpoint/2010/main" xmlns="" val="99365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Обыкновенный скворец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8984" y="1436914"/>
            <a:ext cx="9339942" cy="5016137"/>
          </a:xfrm>
        </p:spPr>
      </p:pic>
    </p:spTree>
    <p:extLst>
      <p:ext uri="{BB962C8B-B14F-4D97-AF65-F5344CB8AC3E}">
        <p14:creationId xmlns:p14="http://schemas.microsoft.com/office/powerpoint/2010/main" xmlns="" val="16323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Синица </a:t>
            </a:r>
            <a:br>
              <a:rPr lang="ru-RU" b="1" i="1" dirty="0" smtClean="0"/>
            </a:br>
            <a:endParaRPr lang="ru-RU" b="1" i="1" dirty="0"/>
          </a:p>
        </p:txBody>
      </p:sp>
      <p:pic>
        <p:nvPicPr>
          <p:cNvPr id="6" name="Содержимое 5" descr="https://sovets.org/wp-content/uploads/2020/02/ptica-sinica-ptica-na-vetke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7887" y="1201783"/>
            <a:ext cx="7667896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183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Полевой воробей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5474" y="1227909"/>
            <a:ext cx="9810206" cy="5368773"/>
          </a:xfrm>
        </p:spPr>
      </p:pic>
    </p:spTree>
    <p:extLst>
      <p:ext uri="{BB962C8B-B14F-4D97-AF65-F5344CB8AC3E}">
        <p14:creationId xmlns:p14="http://schemas.microsoft.com/office/powerpoint/2010/main" xmlns="" val="31183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1910" y="2357846"/>
            <a:ext cx="8915399" cy="1743891"/>
          </a:xfrm>
          <a:effectLst>
            <a:reflection blurRad="6350" stA="50000" endA="300" endPos="90000" dir="5400000" sy="-100000" algn="bl" rotWithShape="0"/>
          </a:effectLst>
        </p:spPr>
        <p:txBody>
          <a:bodyPr/>
          <a:lstStyle/>
          <a:p>
            <a:endParaRPr lang="en-US" b="1" i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375196"/>
            <a:ext cx="10384971" cy="617581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4" name="Рисунок 3" descr="https://ds05.infourok.ru/uploads/ex/085c/0005d4bb-013b597b/img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" y="1"/>
            <a:ext cx="10567851" cy="664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720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587828"/>
            <a:ext cx="10119948" cy="4167052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</a:rPr>
              <a:t>Весенний пролет начинается уже в феврале, заканчивается в мае.</a:t>
            </a:r>
            <a:br>
              <a:rPr lang="ru-RU" b="1" i="1" u="sng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</a:rPr>
              <a:t>Улетать птицы начинают в августе. Массовый отлет в сентябре.</a:t>
            </a:r>
            <a:endParaRPr lang="ru-RU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2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651" y="336727"/>
            <a:ext cx="8911687" cy="1280890"/>
          </a:xfrm>
        </p:spPr>
        <p:txBody>
          <a:bodyPr/>
          <a:lstStyle/>
          <a:p>
            <a:r>
              <a:rPr lang="ru-RU" b="1" i="1" dirty="0" smtClean="0"/>
              <a:t>Совы Крыма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1166" y="757645"/>
            <a:ext cx="5505071" cy="5309961"/>
          </a:xfrm>
        </p:spPr>
      </p:pic>
      <p:sp>
        <p:nvSpPr>
          <p:cNvPr id="5" name="TextBox 4"/>
          <p:cNvSpPr txBox="1"/>
          <p:nvPr/>
        </p:nvSpPr>
        <p:spPr>
          <a:xfrm>
            <a:off x="1384663" y="2212296"/>
            <a:ext cx="4219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Arial Black" panose="020B0A04020102020204" pitchFamily="34" charset="0"/>
              </a:rPr>
              <a:t>СЕРАЯ НЕЯСЫТЬ</a:t>
            </a:r>
            <a:endParaRPr lang="ru-RU" sz="36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61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199" y="2113276"/>
            <a:ext cx="3716435" cy="930370"/>
          </a:xfrm>
        </p:spPr>
        <p:txBody>
          <a:bodyPr/>
          <a:lstStyle/>
          <a:p>
            <a:r>
              <a:rPr lang="ru-RU" b="1" dirty="0" smtClean="0"/>
              <a:t>Домовой </a:t>
            </a:r>
            <a:r>
              <a:rPr lang="ru-RU" b="1" dirty="0" err="1" smtClean="0"/>
              <a:t>сычь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8283" y="287383"/>
            <a:ext cx="5716329" cy="6570617"/>
          </a:xfrm>
        </p:spPr>
      </p:pic>
    </p:spTree>
    <p:extLst>
      <p:ext uri="{BB962C8B-B14F-4D97-AF65-F5344CB8AC3E}">
        <p14:creationId xmlns:p14="http://schemas.microsoft.com/office/powerpoint/2010/main" xmlns="" val="417844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Сипуха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8309" y="261257"/>
            <a:ext cx="7210698" cy="6466113"/>
          </a:xfrm>
        </p:spPr>
      </p:pic>
    </p:spTree>
    <p:extLst>
      <p:ext uri="{BB962C8B-B14F-4D97-AF65-F5344CB8AC3E}">
        <p14:creationId xmlns:p14="http://schemas.microsoft.com/office/powerpoint/2010/main" xmlns="" val="38706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9531" y="447294"/>
            <a:ext cx="11042469" cy="159051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К птицам горных местообитаний относится также птицы-</a:t>
            </a:r>
            <a:r>
              <a:rPr lang="ru-RU" b="1" dirty="0" err="1" smtClean="0">
                <a:solidFill>
                  <a:srgbClr val="0070C0"/>
                </a:solidFill>
                <a:latin typeface="Century" panose="02040604050505020304" pitchFamily="18" charset="0"/>
              </a:rPr>
              <a:t>падальщики</a:t>
            </a:r>
            <a:r>
              <a:rPr lang="ru-RU" b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 – стервятник, гриф и сип. Здесь же селятся трясогузка, </a:t>
            </a:r>
            <a:r>
              <a:rPr lang="ru-RU" b="1" dirty="0" err="1" smtClean="0">
                <a:solidFill>
                  <a:srgbClr val="0070C0"/>
                </a:solidFill>
                <a:latin typeface="Century" panose="02040604050505020304" pitchFamily="18" charset="0"/>
              </a:rPr>
              <a:t>скаловый</a:t>
            </a:r>
            <a:r>
              <a:rPr lang="ru-RU" b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 дрозд, фазан, стриж, </a:t>
            </a:r>
            <a:r>
              <a:rPr lang="ru-RU" b="1" dirty="0" err="1" smtClean="0">
                <a:solidFill>
                  <a:srgbClr val="0070C0"/>
                </a:solidFill>
                <a:latin typeface="Century" panose="02040604050505020304" pitchFamily="18" charset="0"/>
              </a:rPr>
              <a:t>куропата</a:t>
            </a:r>
            <a:r>
              <a:rPr lang="ru-RU" b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latin typeface="Century" panose="02040604050505020304" pitchFamily="18" charset="0"/>
              </a:rPr>
              <a:t>кеклик</a:t>
            </a:r>
            <a:r>
              <a:rPr lang="ru-RU" b="1" dirty="0" smtClean="0">
                <a:solidFill>
                  <a:srgbClr val="0070C0"/>
                </a:solidFill>
                <a:latin typeface="Century" panose="02040604050505020304" pitchFamily="18" charset="0"/>
              </a:rPr>
              <a:t>, ворона. </a:t>
            </a:r>
            <a:endParaRPr lang="ru-RU" b="1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7840" y="2226126"/>
            <a:ext cx="6313233" cy="35806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8058" y="2747945"/>
            <a:ext cx="3212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/>
              <a:t>Белоголовый сип</a:t>
            </a:r>
          </a:p>
        </p:txBody>
      </p:sp>
    </p:spTree>
    <p:extLst>
      <p:ext uri="{BB962C8B-B14F-4D97-AF65-F5344CB8AC3E}">
        <p14:creationId xmlns:p14="http://schemas.microsoft.com/office/powerpoint/2010/main" xmlns="" val="28717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Черный гриф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5920" y="1306286"/>
            <a:ext cx="9405257" cy="5290457"/>
          </a:xfrm>
        </p:spPr>
      </p:pic>
    </p:spTree>
    <p:extLst>
      <p:ext uri="{BB962C8B-B14F-4D97-AF65-F5344CB8AC3E}">
        <p14:creationId xmlns:p14="http://schemas.microsoft.com/office/powerpoint/2010/main" xmlns="" val="275701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Степной орёл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616" y="1463040"/>
            <a:ext cx="9331195" cy="4506686"/>
          </a:xfrm>
        </p:spPr>
      </p:pic>
    </p:spTree>
    <p:extLst>
      <p:ext uri="{BB962C8B-B14F-4D97-AF65-F5344CB8AC3E}">
        <p14:creationId xmlns:p14="http://schemas.microsoft.com/office/powerpoint/2010/main" xmlns="" val="290002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Фазан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4113" y="1340755"/>
            <a:ext cx="9091749" cy="5081452"/>
          </a:xfrm>
        </p:spPr>
      </p:pic>
    </p:spTree>
    <p:extLst>
      <p:ext uri="{BB962C8B-B14F-4D97-AF65-F5344CB8AC3E}">
        <p14:creationId xmlns:p14="http://schemas.microsoft.com/office/powerpoint/2010/main" xmlns="" val="15698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</TotalTime>
  <Words>241</Words>
  <Application>Microsoft Office PowerPoint</Application>
  <PresentationFormat>Произвольный</PresentationFormat>
  <Paragraphs>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Легкий дым</vt:lpstr>
      <vt:lpstr>ПТИЦЫ КРЫМА</vt:lpstr>
      <vt:lpstr>Слайд 2</vt:lpstr>
      <vt:lpstr>Совы Крыма</vt:lpstr>
      <vt:lpstr>Домовой сычь</vt:lpstr>
      <vt:lpstr>Сипуха</vt:lpstr>
      <vt:lpstr>Слайд 6</vt:lpstr>
      <vt:lpstr>Черный гриф</vt:lpstr>
      <vt:lpstr>Степной орёл</vt:lpstr>
      <vt:lpstr>Фазан</vt:lpstr>
      <vt:lpstr>Слайд 10</vt:lpstr>
      <vt:lpstr>Белый и черный аисты</vt:lpstr>
      <vt:lpstr>Серебристая чайка (хохотунья)</vt:lpstr>
      <vt:lpstr>Большой баклан</vt:lpstr>
      <vt:lpstr>Лебедь-шипун</vt:lpstr>
      <vt:lpstr>Слайд 15</vt:lpstr>
      <vt:lpstr>Пестрый дятел</vt:lpstr>
      <vt:lpstr>Обыкновенный скворец</vt:lpstr>
      <vt:lpstr>Синица  </vt:lpstr>
      <vt:lpstr>Полевой воробей</vt:lpstr>
      <vt:lpstr>Весенний пролет начинается уже в феврале, заканчивается в мае. Улетать птицы начинают в августе. Массовый отлет в сентябре.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ВАСИЛИНА</dc:creator>
  <cp:lastModifiedBy>Администратор</cp:lastModifiedBy>
  <cp:revision>13</cp:revision>
  <dcterms:created xsi:type="dcterms:W3CDTF">2019-04-16T17:11:29Z</dcterms:created>
  <dcterms:modified xsi:type="dcterms:W3CDTF">2020-04-09T08:26:06Z</dcterms:modified>
</cp:coreProperties>
</file>