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4BC19-B230-4268-B2ED-9B0AF1E51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35EBDB-4BFC-4789-BC83-9F957411D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6693B3-A511-4063-913A-62502774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3589D-2F2E-4145-A836-98A1FF73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4CA9A7-2841-4753-8D82-18F707CB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4AD9B-F323-47D0-A53A-B0CCFB52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594F4D-BCC2-438F-9973-4E7341B0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DCAAE2-F066-42CF-A4C4-4FB3E2FB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B56A7-E731-462B-9898-9A6F18DC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AF17E-04D8-40DA-820D-AD10F00F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0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8B6417-E1BB-4335-91E9-E15A36308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FAB31D-87DF-4A46-B6C1-22EBBBF56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B4E45-AD3F-439B-B49E-DB79BBB1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5C230-B097-4993-9AC5-3EF8F904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B9CE9A-6E7D-4F28-BF2B-05CE2331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6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F2325-8914-491B-82C8-E07C5BA9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AB0C5-475E-4383-9534-17970E9DB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DD5F3-9E9C-4A80-BF06-E5DBA465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AA0A2F-04A4-438E-A956-8E1EA294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C6599-652C-45DB-B3F8-41DBBBE7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96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CE6B7-E76F-4489-A784-46A358AD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F9035-8B59-49DC-BE89-8977723F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17EBA1-F5FA-45A0-BE2D-8FA11F2B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17ACCC-30AC-4D2D-85E0-6DBBB064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2FEEA-EF20-4ECA-9C67-075D6527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26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95545-2751-4576-83DE-4CCC2D67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61CCF6-BE39-4CFC-B443-2168A75DF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318F69-12DB-4139-9619-3644E8360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25712-6C1B-403B-B573-1FAA87AE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F185D4-A753-41F5-A862-B38B97BD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D447C4-0B56-4D32-81CF-B071E965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A1745-87F7-4E4E-B963-11E197569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5D01A0-0B3F-4409-B330-8A4D0249F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7F3B83-8295-4B8F-AF21-AD75E9EA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ED257B-1CF2-474F-9CAB-EE3C06D76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35735C-348C-47C0-B2A8-0B21E8378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6710C0F-561E-4375-BE7B-13C61750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918D72-0602-425C-924C-D11A228EA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EB5DA5-7450-47B5-8B32-6411A427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5FF1C-BB17-4450-8CE7-6022EF46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B00DD1-AEB1-46F2-A125-F2903605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A49C70-F196-42A6-A9F7-3CB999F0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6B6935-AF81-43D0-8E89-1823514DA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9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28E8A6-34F6-47DC-852E-D2F23EBA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D3E0F0-DCB4-4803-8764-F6FE2B1C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CA5D31-183E-486F-81C5-86FC175AE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9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170F2-2DF8-478E-A61A-8AD61F83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F32EE-6B57-451A-AB57-D50A4D1C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FF69C-E090-42F6-9168-89A6744EC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1EC60-B22E-491B-8781-E9AD8C18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EDB8BE-E5FB-4FB3-BC34-CE81C9FE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A3D623-7087-41C2-A028-289B8FF2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843FA9-FF9F-40CF-A59F-6D35A032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1BD3AA-C0C4-4215-B097-695433A6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9D7503-EB46-4DB0-9542-9388FE4D6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5B0A2-353D-4B66-A0A7-E4310004E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3C5A7C-7F3C-4D2A-8D81-C065BFF6B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817CC9-28A2-4198-8CF2-CE5B694A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86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A67A5-801B-4472-A9BD-C755AAC4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69D939-A24C-4051-8733-8693480EB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11C78E-9724-425D-B6CB-A5C3A1803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C9A1-0157-4D3F-AA2C-9333C62CC47E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9EDD2-0342-4BED-814E-3D96BCB2D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3D8F4-CF2C-4EE0-B732-31E22902D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B04A-4BEA-4B76-BEB8-F216A9B6B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9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9"/>
            <a:ext cx="12192000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8C9BBB4-1A28-4B15-AD41-4430191D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Наши семейные традиции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EFEA94B-98C9-4432-A301-9B1ECE6AF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88" y="1861135"/>
            <a:ext cx="5801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EC7F26-D4C6-444F-AE61-FE13D0E7BE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21" y="123363"/>
            <a:ext cx="310896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993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6E4B595F-8C63-4C1B-B443-559038D9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Посещаем парки и зоопарки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87A8BB8E-61CC-428C-AF57-073743CE81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53" y="1690688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775C015D-A8E0-4DDA-BB4D-7F444D49F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789" y="835055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53EF538-3E68-4042-9330-9A4CC403AC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7"/>
          <a:stretch/>
        </p:blipFill>
        <p:spPr>
          <a:xfrm>
            <a:off x="353054" y="2592278"/>
            <a:ext cx="3537939" cy="370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270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B303C14-5689-4614-A6A1-2B6B01CA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5278"/>
            <a:ext cx="7853039" cy="497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Активно отдыхаем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305E9F06-5C77-40C4-855B-8C144FA12A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2" y="643016"/>
            <a:ext cx="3906174" cy="4696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4045BC2C-08D5-4CE2-B56E-100308D71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4"/>
          <a:stretch/>
        </p:blipFill>
        <p:spPr>
          <a:xfrm>
            <a:off x="6797861" y="643016"/>
            <a:ext cx="3578253" cy="392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147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A59532-4C89-4240-8272-2A2C7F3E3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6454" y="454788"/>
            <a:ext cx="9427346" cy="7081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Вместе готовим и печем вкусные пироги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66C8D6A-D7A6-47FD-B97E-D77F4007CB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/>
        </p:blipFill>
        <p:spPr>
          <a:xfrm>
            <a:off x="3323645" y="1885414"/>
            <a:ext cx="2827841" cy="4099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6D30CC8E-AB63-4856-B643-8A7B81F87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16" y="1505331"/>
            <a:ext cx="3915053" cy="3847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F0028-A68A-4E19-B3E1-D9D0711672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1" y="3935083"/>
            <a:ext cx="2049780" cy="248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895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A5C359C-1F27-4AB0-A951-0B32EC78B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527" y="994299"/>
            <a:ext cx="9827581" cy="57704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Играем                                            Наблюдаем      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29EFB78-5B06-4332-8212-8969F9C957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46" y="1825625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E899BBF9-9B1C-473C-A9FF-964AC90D84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47" y="2039005"/>
            <a:ext cx="326350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D6C72D-2556-43B3-A68F-5452015E25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58" y="4001294"/>
            <a:ext cx="2049780" cy="248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239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08E57B-356E-477A-ACED-6ACD080DE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648047F-31E5-4908-99D4-BA1D49ED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682" y="1143794"/>
            <a:ext cx="3728623" cy="7027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Лепим вареники</a:t>
            </a:r>
          </a:p>
        </p:txBody>
      </p:sp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7DE0D124-9E53-4D32-93F1-99F9B2DB3E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8"/>
          <a:stretch/>
        </p:blipFill>
        <p:spPr>
          <a:xfrm>
            <a:off x="838200" y="2331244"/>
            <a:ext cx="4799120" cy="3536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957FFB9-C16B-47D7-B20B-E41F0E9332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>
          <a:xfrm>
            <a:off x="7035553" y="1143794"/>
            <a:ext cx="4495800" cy="360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18898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946902-F172-4D25-B783-7792AC20E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83304011-9674-47F7-B6F2-AC0A8ED9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20295"/>
            <a:ext cx="10515600" cy="5781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        Путешествуем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D0DEDEC8-3192-409C-ACA7-41A356087A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1938630"/>
            <a:ext cx="5273336" cy="4554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2A45D3-A9E9-4F46-B9C3-F5F0338205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91" y="683041"/>
            <a:ext cx="4304109" cy="485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37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4AD29-C800-4824-8A02-684727D51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0D6D3C45-74BF-4F4A-8D84-2C99F8E6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095" y="1029810"/>
            <a:ext cx="4580878" cy="1331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91847EC5-43F1-4287-9DC6-8622BFA43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t="4604" r="3657" b="4760"/>
          <a:stretch/>
        </p:blipFill>
        <p:spPr>
          <a:xfrm>
            <a:off x="1171853" y="426128"/>
            <a:ext cx="10049522" cy="6054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5447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21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Тема Office</vt:lpstr>
      <vt:lpstr>Наши семейные традиции</vt:lpstr>
      <vt:lpstr>Посещаем парки и зоопарки</vt:lpstr>
      <vt:lpstr>Активно отдыхаем</vt:lpstr>
      <vt:lpstr>Вместе готовим и печем вкусные пироги</vt:lpstr>
      <vt:lpstr>Играем                                            Наблюдаем       </vt:lpstr>
      <vt:lpstr>Лепим вареники</vt:lpstr>
      <vt:lpstr>              Путешествуем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семейные традиции</dc:title>
  <dc:creator>Ирина</dc:creator>
  <cp:lastModifiedBy>Ирина</cp:lastModifiedBy>
  <cp:revision>8</cp:revision>
  <dcterms:created xsi:type="dcterms:W3CDTF">2021-03-18T17:51:39Z</dcterms:created>
  <dcterms:modified xsi:type="dcterms:W3CDTF">2021-03-18T19:24:55Z</dcterms:modified>
</cp:coreProperties>
</file>